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a58977836b6c4c27"/>
  </p:sldMasterIdLst>
  <p:sldIdLst>
    <p:sldId id="270" r:id="R734b9935cca24a5b"/>
    <p:sldId id="271" r:id="Rb0b0759c2d9142a6"/>
    <p:sldId id="272" r:id="Reddaaa11a18e46f0"/>
    <p:sldId id="273" r:id="R0dff5a5705d84b87"/>
    <p:sldId id="274" r:id="R02dc0a178a0f4606"/>
    <p:sldId id="275" r:id="Ra2540010038f416b"/>
    <p:sldId id="276" r:id="Rac32b8f202f044ea"/>
    <p:sldId id="277" r:id="Rb5e87733e05c4e43"/>
    <p:sldId id="278" r:id="R5cf9f93d306444bb"/>
    <p:sldId id="279" r:id="Rf36bf7300c384675"/>
    <p:sldId id="280" r:id="R7b018bde0bc94e8f"/>
    <p:sldId id="281" r:id="Ra20520f49e6145b2"/>
    <p:sldId id="282" r:id="Rb8dd7c59ecc54594"/>
    <p:sldId id="283" r:id="R5aab0c9f84c04fc1"/>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a58977836b6c4c27" /><Relationship Type="http://schemas.openxmlformats.org/officeDocument/2006/relationships/theme" Target="/ppt/slideMasters/theme/theme2.xml" Id="R1538248c24c240f8" /><Relationship Type="http://schemas.openxmlformats.org/officeDocument/2006/relationships/slide" Target="/ppt/slides/slidef.xml" Id="R734b9935cca24a5b" /><Relationship Type="http://schemas.openxmlformats.org/officeDocument/2006/relationships/slide" Target="/ppt/slides/slide10.xml" Id="Rb0b0759c2d9142a6" /><Relationship Type="http://schemas.openxmlformats.org/officeDocument/2006/relationships/slide" Target="/ppt/slides/slide11.xml" Id="Reddaaa11a18e46f0" /><Relationship Type="http://schemas.openxmlformats.org/officeDocument/2006/relationships/slide" Target="/ppt/slides/slide12.xml" Id="R0dff5a5705d84b87" /><Relationship Type="http://schemas.openxmlformats.org/officeDocument/2006/relationships/tableStyles" Target="/ppt/tableStyles.xml" Id="R89dc9387e0b348d2" /><Relationship Type="http://schemas.openxmlformats.org/officeDocument/2006/relationships/slide" Target="/ppt/slides/slide13.xml" Id="R02dc0a178a0f4606" /><Relationship Type="http://schemas.openxmlformats.org/officeDocument/2006/relationships/slide" Target="/ppt/slides/slide14.xml" Id="Ra2540010038f416b" /><Relationship Type="http://schemas.openxmlformats.org/officeDocument/2006/relationships/slide" Target="/ppt/slides/slide15.xml" Id="Rac32b8f202f044ea" /><Relationship Type="http://schemas.openxmlformats.org/officeDocument/2006/relationships/slide" Target="/ppt/slides/slide16.xml" Id="Rb5e87733e05c4e43" /><Relationship Type="http://schemas.openxmlformats.org/officeDocument/2006/relationships/slide" Target="/ppt/slides/slide17.xml" Id="R5cf9f93d306444bb" /><Relationship Type="http://schemas.openxmlformats.org/officeDocument/2006/relationships/slide" Target="/ppt/slides/slide18.xml" Id="Rf36bf7300c384675" /><Relationship Type="http://schemas.openxmlformats.org/officeDocument/2006/relationships/slide" Target="/ppt/slides/slide19.xml" Id="R7b018bde0bc94e8f" /><Relationship Type="http://schemas.openxmlformats.org/officeDocument/2006/relationships/slide" Target="/ppt/slides/slide1a.xml" Id="Ra20520f49e6145b2" /><Relationship Type="http://schemas.openxmlformats.org/officeDocument/2006/relationships/slide" Target="/ppt/slides/slide1b.xml" Id="Rb8dd7c59ecc54594" /><Relationship Type="http://schemas.openxmlformats.org/officeDocument/2006/relationships/slide" Target="/ppt/slides/slide1c.xml" Id="R5aab0c9f84c04fc1"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e67afb7a750846d6"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d71e6b033031417d" /></Relationships>
</file>

<file path=ppt/slideLayouts/_rels/slideLayout4.xml.rels>&#65279;<?xml version="1.0" encoding="utf-8"?><Relationships xmlns="http://schemas.openxmlformats.org/package/2006/relationships"><Relationship Type="http://schemas.openxmlformats.org/officeDocument/2006/relationships/image" Target="/ppt/media/image.bin" Id="R605935e8d3f74708" /><Relationship Type="http://schemas.openxmlformats.org/officeDocument/2006/relationships/slideMaster" Target="/ppt/slideMasters/slideMaster2.xml" Id="Rfe5d23faf3584ca3"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4d8dc958660e4902"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605935e8d3f74708">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4b5c150ed34c4eba" /><Relationship Type="http://schemas.openxmlformats.org/officeDocument/2006/relationships/slideLayout" Target="/ppt/slideLayouts/slideLayout2.xml" Id="Rd9c7849ed30e422c" /><Relationship Type="http://schemas.openxmlformats.org/officeDocument/2006/relationships/slideLayout" Target="/ppt/slideLayouts/slideLayout3.xml" Id="R3d996d39165d487d" /><Relationship Type="http://schemas.openxmlformats.org/officeDocument/2006/relationships/slideLayout" Target="/ppt/slideLayouts/slideLayout4.xml" Id="Rb3db343cd3b94459" /><Relationship Type="http://schemas.openxmlformats.org/officeDocument/2006/relationships/slideLayout" Target="/ppt/slideLayouts/slideLayout5.xml" Id="R827a39a6c84541cd" /><Relationship Type="http://schemas.openxmlformats.org/officeDocument/2006/relationships/image" Target="/ppt/media/image2.bin" Id="R59bc8a804a214514" /><Relationship Type="http://schemas.openxmlformats.org/officeDocument/2006/relationships/image" Target="/ppt/media/image.bin" Id="Rd8d522dae9394625"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59bc8a804a214514"/>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d8d522dae9394625">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b3db343cd3b94459"/>
    <p:sldLayoutId id="2147483652" r:id="R3d996d39165d487d"/>
    <p:sldLayoutId id="2147483651" r:id="Rd9c7849ed30e422c"/>
    <p:sldLayoutId id="2147483654" r:id="R827a39a6c84541cd"/>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c7df1d266e3e4a1b" /></Relationships>
</file>

<file path=ppt/slides/_rels/slide11.xml.rels>&#65279;<?xml version="1.0" encoding="utf-8"?><Relationships xmlns="http://schemas.openxmlformats.org/package/2006/relationships"><Relationship Type="http://schemas.openxmlformats.org/officeDocument/2006/relationships/chart" Target="/ppt/slides/charts/chart1e.xml" Id="R06fee32790ba4008" /><Relationship Type="http://schemas.openxmlformats.org/officeDocument/2006/relationships/slideLayout" Target="/ppt/slideLayouts/slideLayout5.xml" Id="Rdd34fd8fff634a95"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068132a636b5498f"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1855642f627243d2" /><Relationship Type="http://schemas.openxmlformats.org/officeDocument/2006/relationships/chart" Target="/ppt/slides/charts/chart20.xml" Id="Rb5f63cc81052462b" /><Relationship Type="http://schemas.openxmlformats.org/officeDocument/2006/relationships/chart" Target="/ppt/slides/charts/chart21.xml" Id="R09a5f9b8ef77461a" /><Relationship Type="http://schemas.openxmlformats.org/officeDocument/2006/relationships/chart" Target="/ppt/slides/charts/chart22.xml" Id="R9b1cf25f4d3f4925"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dc4946700d704e06" /><Relationship Type="http://schemas.openxmlformats.org/officeDocument/2006/relationships/chart" Target="/ppt/slides/charts/chart24.xml" Id="R9d2f533b7e504693" /><Relationship Type="http://schemas.openxmlformats.org/officeDocument/2006/relationships/chart" Target="/ppt/slides/charts/chart25.xml" Id="Rf20dd74d5e254c9d" /><Relationship Type="http://schemas.openxmlformats.org/officeDocument/2006/relationships/chart" Target="/ppt/slides/charts/chart26.xml" Id="R604bcc78ddcc4b22"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777ecac0a429412b" /><Relationship Type="http://schemas.openxmlformats.org/officeDocument/2006/relationships/chart" Target="/ppt/slides/charts/chart28.xml" Id="Rab66a80f59234a2c" /><Relationship Type="http://schemas.openxmlformats.org/officeDocument/2006/relationships/chart" Target="/ppt/slides/charts/chart29.xml" Id="Rc42311b5e7ef4c0f" /><Relationship Type="http://schemas.openxmlformats.org/officeDocument/2006/relationships/chart" Target="/ppt/slides/charts/chart2a.xml" Id="Rbb0ec97254b340f4" /></Relationships>
</file>

<file path=ppt/slides/_rels/slide16.xml.rels>&#65279;<?xml version="1.0" encoding="utf-8"?><Relationships xmlns="http://schemas.openxmlformats.org/package/2006/relationships"><Relationship Type="http://schemas.openxmlformats.org/officeDocument/2006/relationships/image" Target="/ppt/media/image3.bin" Id="R2d6a50e1b7824050" /><Relationship Type="http://schemas.openxmlformats.org/officeDocument/2006/relationships/image" Target="/ppt/media/image4.bin" Id="Rd5af0384b5fb46f3" /><Relationship Type="http://schemas.openxmlformats.org/officeDocument/2006/relationships/slideLayout" Target="/ppt/slideLayouts/slideLayout5.xml" Id="R0d6d12fe2ac8442e" /><Relationship Type="http://schemas.openxmlformats.org/officeDocument/2006/relationships/chart" Target="/ppt/slides/charts/chart2c.xml" Id="Rc88a68131342409e" /><Relationship Type="http://schemas.openxmlformats.org/officeDocument/2006/relationships/chart" Target="/ppt/slides/charts/chart2d.xml" Id="R07f9624805d54cb3" /><Relationship Type="http://schemas.openxmlformats.org/officeDocument/2006/relationships/chart" Target="/ppt/slides/charts/chart2e.xml" Id="R9d2404613f3f4980" /><Relationship Type="http://schemas.openxmlformats.org/officeDocument/2006/relationships/chart" Target="/ppt/slides/charts/chart2f.xml" Id="Raaf92768717245a6" /><Relationship Type="http://schemas.openxmlformats.org/officeDocument/2006/relationships/chart" Target="/ppt/slides/charts/chart30.xml" Id="R0d3f932894cc43f9" /></Relationships>
</file>

<file path=ppt/slides/_rels/slide17.xml.rels>&#65279;<?xml version="1.0" encoding="utf-8"?><Relationships xmlns="http://schemas.openxmlformats.org/package/2006/relationships"><Relationship Type="http://schemas.openxmlformats.org/officeDocument/2006/relationships/image" Target="/ppt/media/image3.bin" Id="R0b42b716c6a14219" /><Relationship Type="http://schemas.openxmlformats.org/officeDocument/2006/relationships/image" Target="/ppt/media/image4.bin" Id="R7c2ddbb5a8924505" /><Relationship Type="http://schemas.openxmlformats.org/officeDocument/2006/relationships/slideLayout" Target="/ppt/slideLayouts/slideLayout5.xml" Id="Re8bfa7c923204b43" /><Relationship Type="http://schemas.openxmlformats.org/officeDocument/2006/relationships/chart" Target="/ppt/slides/charts/chart32.xml" Id="Rc9a0ddf43cf24d3b" /><Relationship Type="http://schemas.openxmlformats.org/officeDocument/2006/relationships/chart" Target="/ppt/slides/charts/chart33.xml" Id="R8c6aeaf3eea740b6" /><Relationship Type="http://schemas.openxmlformats.org/officeDocument/2006/relationships/chart" Target="/ppt/slides/charts/chart34.xml" Id="R6d73cde26579476d" /><Relationship Type="http://schemas.openxmlformats.org/officeDocument/2006/relationships/chart" Target="/ppt/slides/charts/chart35.xml" Id="Rdb4e01e31a024c4b" /><Relationship Type="http://schemas.openxmlformats.org/officeDocument/2006/relationships/chart" Target="/ppt/slides/charts/chart36.xml" Id="R687d5536eb3643cb" /></Relationships>
</file>

<file path=ppt/slides/_rels/slide18.xml.rels>&#65279;<?xml version="1.0" encoding="utf-8"?><Relationships xmlns="http://schemas.openxmlformats.org/package/2006/relationships"><Relationship Type="http://schemas.openxmlformats.org/officeDocument/2006/relationships/image" Target="/ppt/media/image3.bin" Id="R66c1fafd348e4c9d" /><Relationship Type="http://schemas.openxmlformats.org/officeDocument/2006/relationships/image" Target="/ppt/media/image4.bin" Id="R879d6ed03f4745b3" /><Relationship Type="http://schemas.openxmlformats.org/officeDocument/2006/relationships/slideLayout" Target="/ppt/slideLayouts/slideLayout5.xml" Id="Ra4b131bb7b6644d3" /><Relationship Type="http://schemas.openxmlformats.org/officeDocument/2006/relationships/chart" Target="/ppt/slides/charts/chart38.xml" Id="Rff90d863ce1e40c1" /><Relationship Type="http://schemas.openxmlformats.org/officeDocument/2006/relationships/chart" Target="/ppt/slides/charts/chart39.xml" Id="R07b8e41a971e48ae" /><Relationship Type="http://schemas.openxmlformats.org/officeDocument/2006/relationships/chart" Target="/ppt/slides/charts/chart3a.xml" Id="Rc03a7bfbc0d94a4e" /><Relationship Type="http://schemas.openxmlformats.org/officeDocument/2006/relationships/chart" Target="/ppt/slides/charts/chart3b.xml" Id="Rc907f39c147e44a9"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dddde613cccd4086" /></Relationships>
</file>

<file path=ppt/slides/_rels/slide1a.xml.rels>&#65279;<?xml version="1.0" encoding="utf-8"?><Relationships xmlns="http://schemas.openxmlformats.org/package/2006/relationships"><Relationship Type="http://schemas.openxmlformats.org/officeDocument/2006/relationships/chart" Target="/ppt/slides/charts/chart3d.xml" Id="Rc1aec8b6597040af" /><Relationship Type="http://schemas.openxmlformats.org/officeDocument/2006/relationships/slideLayout" Target="/ppt/slideLayouts/slideLayout5.xml" Id="R8d27810cfdcd4213" /></Relationships>
</file>

<file path=ppt/slides/_rels/slide1b.xml.rels>&#65279;<?xml version="1.0" encoding="utf-8"?><Relationships xmlns="http://schemas.openxmlformats.org/package/2006/relationships"><Relationship Type="http://schemas.openxmlformats.org/officeDocument/2006/relationships/chart" Target="/ppt/slides/charts/chart3e.xml" Id="Rb821e3409ce849c8" /><Relationship Type="http://schemas.openxmlformats.org/officeDocument/2006/relationships/slideLayout" Target="/ppt/slideLayouts/slideLayout5.xml" Id="R52d75239c17f4034"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2365b393f6804514" /><Relationship Type="http://schemas.openxmlformats.org/officeDocument/2006/relationships/chart" Target="/ppt/slides/charts/chart43.xml" Id="Rb456cfa05e034a86" /><Relationship Type="http://schemas.openxmlformats.org/officeDocument/2006/relationships/chart" Target="/ppt/slides/charts/chart44.xml" Id="R2ffbf519d63145c5" /><Relationship Type="http://schemas.openxmlformats.org/officeDocument/2006/relationships/chart" Target="/ppt/slides/charts/chart45.xml" Id="Rd7e9880191fe47da"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9d2e4f241f1d404a"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5.715902</c:v>
              </c:pt>
              <c:pt idx="1">
                <c:v>5.210014</c:v>
              </c:pt>
              <c:pt idx="2">
                <c:v>5.579459</c:v>
              </c:pt>
              <c:pt idx="3">
                <c:v>5.444352</c:v>
              </c:pt>
              <c:pt idx="4">
                <c:v>5.614093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Förskolan Saltkråkan</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6.455882</c:v>
              </c:pt>
              <c:pt idx="1">
                <c:v>5.750000</c:v>
              </c:pt>
              <c:pt idx="2">
                <c:v>6.480000</c:v>
              </c:pt>
              <c:pt idx="3">
                <c:v>6.306122</c:v>
              </c:pt>
              <c:pt idx="4">
                <c:v>6.941176</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0.941176</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0.058824</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0.941176</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0.058824</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0.058824</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0.529412</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0.411765</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0.117647</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0.882353</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0.176471</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0.823529</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0.470588</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0.352941</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0.176471</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0.647059</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0.235294</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0.117647</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0.823529</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0.117647</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0.058824</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0.117647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0.294118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0.588235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0.176471</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0.294118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0.529412</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0.470588</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0.117647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0.411765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0.058824</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0.117647</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0.411765</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0.235294</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0.176471</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0.058824</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0.941176</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0.117647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0.117647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0.705882</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0.058824</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0.352941</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0.117647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0.352941</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0.176471</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0.058824</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0.117647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0.117647</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0.705882</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0.058824</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0.352941</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0.588235</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0.117647</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0.235294</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0.647059</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0.176471</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0.352941</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0.470588</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0.235294</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0.294118</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0.352941</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0.117647</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0.058824</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0.411765</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0.529412</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0.176471</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0.352941</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0.470588</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0.867647</c:v>
              </c:pt>
              <c:pt idx="1">
                <c:v>0.882353</c:v>
              </c:pt>
              <c:pt idx="2">
                <c:v>0.823529</c:v>
              </c:pt>
              <c:pt idx="3">
                <c:v>0.823529</c:v>
              </c:pt>
              <c:pt idx="4">
                <c:v>0.941176</c:v>
              </c:pt>
              <c:pt idx="5">
                <c:v>0.470588</c:v>
              </c:pt>
              <c:pt idx="6">
                <c:v>0.529412</c:v>
              </c:pt>
              <c:pt idx="7">
                <c:v>0.411765</c:v>
              </c:pt>
              <c:pt idx="8">
                <c:v>0.470588</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0.875000</c:v>
              </c:pt>
              <c:pt idx="1">
                <c:v>0.900000</c:v>
              </c:pt>
              <c:pt idx="2">
                <c:v>0.800000</c:v>
              </c:pt>
              <c:pt idx="3">
                <c:v>0.800000</c:v>
              </c:pt>
              <c:pt idx="4">
                <c:v>1.000000</c:v>
              </c:pt>
              <c:pt idx="5">
                <c:v>0.433333</c:v>
              </c:pt>
              <c:pt idx="6">
                <c:v>0.400000</c:v>
              </c:pt>
              <c:pt idx="7">
                <c:v>0.400000</c:v>
              </c:pt>
              <c:pt idx="8">
                <c:v>0.500000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0.857143</c:v>
              </c:pt>
              <c:pt idx="1">
                <c:v>0.857143</c:v>
              </c:pt>
              <c:pt idx="2">
                <c:v>0.857143</c:v>
              </c:pt>
              <c:pt idx="3">
                <c:v>0.857143</c:v>
              </c:pt>
              <c:pt idx="4">
                <c:v>0.857143</c:v>
              </c:pt>
              <c:pt idx="5">
                <c:v>0.523810</c:v>
              </c:pt>
              <c:pt idx="6">
                <c:v>0.714286</c:v>
              </c:pt>
              <c:pt idx="7">
                <c:v>0.428571</c:v>
              </c:pt>
              <c:pt idx="8">
                <c:v>0.428571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0.843137</c:v>
              </c:pt>
              <c:pt idx="1">
                <c:v>0.823529</c:v>
              </c:pt>
              <c:pt idx="2">
                <c:v>0.882353</c:v>
              </c:pt>
              <c:pt idx="3">
                <c:v>0.823529</c:v>
              </c:pt>
              <c:pt idx="4">
                <c:v>0.803922</c:v>
              </c:pt>
              <c:pt idx="5">
                <c:v>0.823529</c:v>
              </c:pt>
              <c:pt idx="6">
                <c:v>0.647059</c:v>
              </c:pt>
              <c:pt idx="7">
                <c:v>0.941176</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0.766667</c:v>
              </c:pt>
              <c:pt idx="1">
                <c:v>0.800000</c:v>
              </c:pt>
              <c:pt idx="2">
                <c:v>0.800000</c:v>
              </c:pt>
              <c:pt idx="3">
                <c:v>0.700000</c:v>
              </c:pt>
              <c:pt idx="4">
                <c:v>0.766667</c:v>
              </c:pt>
              <c:pt idx="5">
                <c:v>0.900000</c:v>
              </c:pt>
              <c:pt idx="6">
                <c:v>0.500000</c:v>
              </c:pt>
              <c:pt idx="7">
                <c:v>0.900000</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0.952381</c:v>
              </c:pt>
              <c:pt idx="1">
                <c:v>0.857143</c:v>
              </c:pt>
              <c:pt idx="2">
                <c:v>1.000000</c:v>
              </c:pt>
              <c:pt idx="3">
                <c:v>1.000000</c:v>
              </c:pt>
              <c:pt idx="4">
                <c:v>0.857143</c:v>
              </c:pt>
              <c:pt idx="5">
                <c:v>0.714286</c:v>
              </c:pt>
              <c:pt idx="6">
                <c:v>0.857143</c:v>
              </c:pt>
              <c:pt idx="7">
                <c:v>1.000000</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4"/>
              <c:pt idx="0">
                <c:v>2014</c:v>
              </c:pt>
              <c:pt idx="1">
                <c:v>2013</c:v>
              </c:pt>
              <c:pt idx="2">
                <c:v>2012</c:v>
              </c:pt>
              <c:pt idx="3">
                <c:v>2011</c:v>
              </c:pt>
            </c:strLit>
          </c:cat>
          <c:val>
            <c:numLit>
              <c:formatCode>General</c:formatCode>
              <c:ptCount val="4"/>
              <c:pt idx="0">
                <c:v>0.117647</c:v>
              </c:pt>
              <c:pt idx="1">
                <c:v>0.235294</c:v>
              </c:pt>
              <c:pt idx="2">
                <c:v>0.294118</c:v>
              </c:pt>
              <c:pt idx="3">
                <c:v>0.352941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dddddd"/>
              </a:solidFill>
              <a:ln>
                <a:noFill/>
              </a:ln>
            </c:spPr>
          </c:dPt>
          <c:dPt>
            <c:idx val="1"/>
            <c:invertIfNegative val="0"/>
            <c:bubble3D val="0"/>
            <c:spPr>
              <a:solidFill>
                <a:srgbClr val="f9b590"/>
              </a:solidFill>
              <a:ln>
                <a:noFill/>
              </a:ln>
            </c:spPr>
          </c:dPt>
          <c:dPt>
            <c:idx val="2"/>
            <c:invertIfNegative val="0"/>
            <c:bubble3D val="0"/>
            <c:spPr>
              <a:solidFill>
                <a:srgbClr val="b6b1d4"/>
              </a:solidFill>
              <a:ln>
                <a:noFill/>
              </a:ln>
            </c:spPr>
          </c:dPt>
          <c:dPt>
            <c:idx val="3"/>
            <c:invertIfNegative val="0"/>
            <c:bubble3D val="0"/>
            <c:spPr>
              <a:solidFill>
                <a:srgbClr val="e58977"/>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0.588235</c:v>
              </c:pt>
              <c:pt idx="1">
                <c:v>0.411765</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Kvinna</c:v>
              </c:pt>
              <c:pt idx="1">
                <c:v>Man</c:v>
              </c:pt>
            </c:strLit>
          </c:cat>
          <c:val>
            <c:numLit>
              <c:formatCode>General</c:formatCode>
              <c:ptCount val="2"/>
              <c:pt idx="0">
                <c:v>0.882353</c:v>
              </c:pt>
              <c:pt idx="1">
                <c:v>0.117647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2966400"/>
            <a:ext cx="8460000" cy="4356000"/>
            <a:chOff x="720000" y="2966400"/>
            <a:chExt cx="8460000" cy="4356000"/>
          </a:xfrm>
        </p:grpSpPr>
        <p:graphicFrame>
          <p:nvGraphicFramePr>
            <p:cNvPr id="5002" name="BodyContentTable"/>
            <p:cNvGraphicFramePr>
              <a:graphicFrameLocks/>
            </p:cNvGraphicFramePr>
            <p:nvPr/>
          </p:nvGraphicFramePr>
          <p:xfrm>
            <a:off x="720000" y="29664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Saltkråkan</a:t>
              </a:r>
              <a:br/>
              <a:r>
                <a:rPr lang="en-GB" sz="1050" spc="50" noProof="1">
                  <a:solidFill>
                    <a:schemeClr val="tx1">
                      <a:lumMod val="249351"/>
                    </a:schemeClr>
                  </a:solidFill>
                </a:rPr>
                <a:t>och bygger på svar från </a:t>
              </a:r>
              <a:r>
                <a:rPr lang="en-GB" sz="1050" spc="50" noProof="1">
                  <a:solidFill>
                    <a:schemeClr val="tx1">
                      <a:lumMod val="249351"/>
                    </a:schemeClr>
                  </a:solidFill>
                </a:rPr>
                <a:t>17</a:t>
              </a:r>
              <a:r>
                <a:rPr lang="en-GB" sz="1050" spc="50" noProof="1">
                  <a:solidFill>
                    <a:schemeClr val="tx1">
                      <a:lumMod val="249351"/>
                    </a:schemeClr>
                  </a:solidFill>
                </a:rPr>
                <a:t> vårdnadshavare av </a:t>
              </a:r>
              <a:r>
                <a:rPr lang="en-GB" sz="1050" spc="50" noProof="1">
                  <a:solidFill>
                    <a:schemeClr val="tx1">
                      <a:lumMod val="249351"/>
                    </a:schemeClr>
                  </a:solidFill>
                </a:rPr>
                <a:t>19</a:t>
              </a:r>
              <a:r>
                <a:rPr lang="en-GB" sz="1050" spc="50" noProof="1">
                  <a:solidFill>
                    <a:schemeClr val="tx1">
                      <a:lumMod val="249351"/>
                    </a:schemeClr>
                  </a:solidFill>
                </a:rPr>
                <a:t> möjliga, alltså </a:t>
              </a:r>
              <a:r>
                <a:rPr lang="en-GB" sz="1050" spc="50" noProof="1">
                  <a:solidFill>
                    <a:schemeClr val="tx1">
                      <a:lumMod val="249351"/>
                    </a:schemeClr>
                  </a:solidFill>
                </a:rPr>
                <a:t>89.5%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06fee32790ba4008"/>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Saltkråkan</a:t>
              </a:r>
              <a:br/>
              <a:r>
                <a:rPr lang="en-GB" sz="1050" spc="50" noProof="1">
                  <a:solidFill>
                    <a:schemeClr val="tx1">
                      <a:lumMod val="249351"/>
                    </a:schemeClr>
                  </a:solidFill>
                </a:rPr>
                <a:t>och bygger på svar från </a:t>
              </a:r>
              <a:r>
                <a:rPr lang="en-GB" sz="1050" spc="50" noProof="1">
                  <a:solidFill>
                    <a:schemeClr val="tx1">
                      <a:lumMod val="249351"/>
                    </a:schemeClr>
                  </a:solidFill>
                </a:rPr>
                <a:t>17</a:t>
              </a:r>
              <a:r>
                <a:rPr lang="en-GB" sz="1050" spc="50" noProof="1">
                  <a:solidFill>
                    <a:schemeClr val="tx1">
                      <a:lumMod val="249351"/>
                    </a:schemeClr>
                  </a:solidFill>
                </a:rPr>
                <a:t> vårdnadshavare av </a:t>
              </a:r>
              <a:r>
                <a:rPr lang="en-GB" sz="1050" spc="50" noProof="1">
                  <a:solidFill>
                    <a:schemeClr val="tx1">
                      <a:lumMod val="249351"/>
                    </a:schemeClr>
                  </a:solidFill>
                </a:rPr>
                <a:t>19</a:t>
              </a:r>
              <a:r>
                <a:rPr lang="en-GB" sz="1050" spc="50" noProof="1">
                  <a:solidFill>
                    <a:schemeClr val="tx1">
                      <a:lumMod val="249351"/>
                    </a:schemeClr>
                  </a:solidFill>
                </a:rPr>
                <a:t> möjliga, alltså </a:t>
              </a:r>
              <a:r>
                <a:rPr lang="en-GB" sz="1050" spc="50" noProof="1">
                  <a:solidFill>
                    <a:schemeClr val="tx1">
                      <a:lumMod val="249351"/>
                    </a:schemeClr>
                  </a:solidFill>
                </a:rPr>
                <a:t>89.5%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möta personal som de känner</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känna glädjen av att lära sig och känna att de behövs i gruppen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får möjlighet att utveckla förståelse för naturvetenskap</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b5f63cc81052462b"/>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09a5f9b8ef77461a"/>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9b1cf25f4d3f4925"/>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Saltkråkan</a:t>
              </a:r>
              <a:br/>
              <a:r>
                <a:rPr lang="en-GB" sz="1050" spc="50" noProof="1">
                  <a:solidFill>
                    <a:schemeClr val="tx1">
                      <a:lumMod val="249351"/>
                    </a:schemeClr>
                  </a:solidFill>
                </a:rPr>
                <a:t>och bygger på svar från </a:t>
              </a:r>
              <a:r>
                <a:rPr lang="en-GB" sz="1050" spc="50" noProof="1">
                  <a:solidFill>
                    <a:schemeClr val="tx1">
                      <a:lumMod val="249351"/>
                    </a:schemeClr>
                  </a:solidFill>
                </a:rPr>
                <a:t>17</a:t>
              </a:r>
              <a:r>
                <a:rPr lang="en-GB" sz="1050" spc="50" noProof="1">
                  <a:solidFill>
                    <a:schemeClr val="tx1">
                      <a:lumMod val="249351"/>
                    </a:schemeClr>
                  </a:solidFill>
                </a:rPr>
                <a:t> vårdnadshavare av </a:t>
              </a:r>
              <a:r>
                <a:rPr lang="en-GB" sz="1050" spc="50" noProof="1">
                  <a:solidFill>
                    <a:schemeClr val="tx1">
                      <a:lumMod val="249351"/>
                    </a:schemeClr>
                  </a:solidFill>
                </a:rPr>
                <a:t>19</a:t>
              </a:r>
              <a:r>
                <a:rPr lang="en-GB" sz="1050" spc="50" noProof="1">
                  <a:solidFill>
                    <a:schemeClr val="tx1">
                      <a:lumMod val="249351"/>
                    </a:schemeClr>
                  </a:solidFill>
                </a:rPr>
                <a:t> möjliga, alltså </a:t>
              </a:r>
              <a:r>
                <a:rPr lang="en-GB" sz="1050" spc="50" noProof="1">
                  <a:solidFill>
                    <a:schemeClr val="tx1">
                      <a:lumMod val="249351"/>
                    </a:schemeClr>
                  </a:solidFill>
                </a:rPr>
                <a:t>89.5%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Föräldrar ska kunna vara med och påverka arbetet i fsk</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9d2f533b7e504693"/>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f20dd74d5e254c9d"/>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604bcc78ddcc4b22"/>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Saltkråkan</a:t>
              </a:r>
              <a:br/>
              <a:r>
                <a:rPr lang="en-GB" sz="1050" spc="50" noProof="1">
                  <a:solidFill>
                    <a:schemeClr val="tx1">
                      <a:lumMod val="249351"/>
                    </a:schemeClr>
                  </a:solidFill>
                </a:rPr>
                <a:t>och bygger på svar från </a:t>
              </a:r>
              <a:r>
                <a:rPr lang="en-GB" sz="1050" spc="50" noProof="1">
                  <a:solidFill>
                    <a:schemeClr val="tx1">
                      <a:lumMod val="249351"/>
                    </a:schemeClr>
                  </a:solidFill>
                </a:rPr>
                <a:t>17</a:t>
              </a:r>
              <a:r>
                <a:rPr lang="en-GB" sz="1050" spc="50" noProof="1">
                  <a:solidFill>
                    <a:schemeClr val="tx1">
                      <a:lumMod val="249351"/>
                    </a:schemeClr>
                  </a:solidFill>
                </a:rPr>
                <a:t> vårdnadshavare av </a:t>
              </a:r>
              <a:r>
                <a:rPr lang="en-GB" sz="1050" spc="50" noProof="1">
                  <a:solidFill>
                    <a:schemeClr val="tx1">
                      <a:lumMod val="249351"/>
                    </a:schemeClr>
                  </a:solidFill>
                </a:rPr>
                <a:t>19</a:t>
              </a:r>
              <a:r>
                <a:rPr lang="en-GB" sz="1050" spc="50" noProof="1">
                  <a:solidFill>
                    <a:schemeClr val="tx1">
                      <a:lumMod val="249351"/>
                    </a:schemeClr>
                  </a:solidFill>
                </a:rPr>
                <a:t> möjliga, alltså </a:t>
              </a:r>
              <a:r>
                <a:rPr lang="en-GB" sz="1050" spc="50" noProof="1">
                  <a:solidFill>
                    <a:schemeClr val="tx1">
                      <a:lumMod val="249351"/>
                    </a:schemeClr>
                  </a:solidFill>
                </a:rPr>
                <a:t>89.5%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ha inflytande på verksamhetens innehåll</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utveckla förståelse för matematik</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ingå i mindre och större grupper under delar av dagen</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ab66a80f59234a2c"/>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c42311b5e7ef4c0f"/>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bb0ec97254b340f4"/>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Saltkråkan</a:t>
              </a:r>
              <a:br/>
              <a:r>
                <a:rPr lang="en-GB" sz="1050" spc="50" noProof="1">
                  <a:solidFill>
                    <a:schemeClr val="tx1">
                      <a:lumMod val="249351"/>
                    </a:schemeClr>
                  </a:solidFill>
                </a:rPr>
                <a:t>och bygger på svar från </a:t>
              </a:r>
              <a:r>
                <a:rPr lang="en-GB" sz="1050" spc="50" noProof="1">
                  <a:solidFill>
                    <a:schemeClr val="tx1">
                      <a:lumMod val="249351"/>
                    </a:schemeClr>
                  </a:solidFill>
                </a:rPr>
                <a:t>17</a:t>
              </a:r>
              <a:r>
                <a:rPr lang="en-GB" sz="1050" spc="50" noProof="1">
                  <a:solidFill>
                    <a:schemeClr val="tx1">
                      <a:lumMod val="249351"/>
                    </a:schemeClr>
                  </a:solidFill>
                </a:rPr>
                <a:t> vårdnadshavare av </a:t>
              </a:r>
              <a:r>
                <a:rPr lang="en-GB" sz="1050" spc="50" noProof="1">
                  <a:solidFill>
                    <a:schemeClr val="tx1">
                      <a:lumMod val="249351"/>
                    </a:schemeClr>
                  </a:solidFill>
                </a:rPr>
                <a:t>19</a:t>
              </a:r>
              <a:r>
                <a:rPr lang="en-GB" sz="1050" spc="50" noProof="1">
                  <a:solidFill>
                    <a:schemeClr val="tx1">
                      <a:lumMod val="249351"/>
                    </a:schemeClr>
                  </a:solidFill>
                </a:rPr>
                <a:t> möjliga, alltså </a:t>
              </a:r>
              <a:r>
                <a:rPr lang="en-GB" sz="1050" spc="50" noProof="1">
                  <a:solidFill>
                    <a:schemeClr val="tx1">
                      <a:lumMod val="249351"/>
                    </a:schemeClr>
                  </a:solidFill>
                </a:rPr>
                <a:t>89.5%</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c88a68131342409e"/>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07f9624805d54cb3"/>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9d2404613f3f4980"/>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aaf92768717245a6"/>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0d3f932894cc43f9"/>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2d6a50e1b7824050"/>
            <a:stretch>
              <a:fillRect/>
            </a:stretch>
          </p:blipFill>
          <p:spPr>
            <a:xfrm>
              <a:off x="3713020" y="1644568"/>
              <a:ext cx="2637744" cy="196125"/>
            </a:xfrm>
            <a:prstGeom prst="rect">
              <a:avLst/>
            </a:prstGeom>
          </p:spPr>
        </p:pic>
        <p:pic>
          <p:nvPicPr>
            <p:cNvPr id="5" name="Bildobjekt 4"/>
            <p:cNvPicPr>
              <a:picLocks noChangeAspect="1"/>
            </p:cNvPicPr>
            <p:nvPr/>
          </p:nvPicPr>
          <p:blipFill>
            <a:blip r:embed="Rd5af0384b5fb46f3"/>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Saltkråkan</a:t>
              </a:r>
              <a:br/>
              <a:r>
                <a:rPr lang="en-GB" sz="1050" spc="50" noProof="1">
                  <a:solidFill>
                    <a:schemeClr val="tx1">
                      <a:lumMod val="249351"/>
                    </a:schemeClr>
                  </a:solidFill>
                </a:rPr>
                <a:t>och bygger på svar från </a:t>
              </a:r>
              <a:r>
                <a:rPr lang="en-GB" sz="1050" spc="50" noProof="1">
                  <a:solidFill>
                    <a:schemeClr val="tx1">
                      <a:lumMod val="249351"/>
                    </a:schemeClr>
                  </a:solidFill>
                </a:rPr>
                <a:t>17</a:t>
              </a:r>
              <a:r>
                <a:rPr lang="en-GB" sz="1050" spc="50" noProof="1">
                  <a:solidFill>
                    <a:schemeClr val="tx1">
                      <a:lumMod val="249351"/>
                    </a:schemeClr>
                  </a:solidFill>
                </a:rPr>
                <a:t> vårdnadshavare av </a:t>
              </a:r>
              <a:r>
                <a:rPr lang="en-GB" sz="1050" spc="50" noProof="1">
                  <a:solidFill>
                    <a:schemeClr val="tx1">
                      <a:lumMod val="249351"/>
                    </a:schemeClr>
                  </a:solidFill>
                </a:rPr>
                <a:t>19</a:t>
              </a:r>
              <a:r>
                <a:rPr lang="en-GB" sz="1050" spc="50" noProof="1">
                  <a:solidFill>
                    <a:schemeClr val="tx1">
                      <a:lumMod val="249351"/>
                    </a:schemeClr>
                  </a:solidFill>
                </a:rPr>
                <a:t> möjliga, alltså </a:t>
              </a:r>
              <a:r>
                <a:rPr lang="en-GB" sz="1050" spc="50" noProof="1">
                  <a:solidFill>
                    <a:schemeClr val="tx1">
                      <a:lumMod val="249351"/>
                    </a:schemeClr>
                  </a:solidFill>
                </a:rPr>
                <a:t>89.5%</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6.2</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6.5</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6.5</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c9a0ddf43cf24d3b"/>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8c6aeaf3eea740b6"/>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6d73cde26579476d"/>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db4e01e31a024c4b"/>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687d5536eb3643cb"/>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0b42b716c6a14219"/>
            <a:stretch>
              <a:fillRect/>
            </a:stretch>
          </p:blipFill>
          <p:spPr>
            <a:xfrm>
              <a:off x="3713020" y="1644568"/>
              <a:ext cx="2637744" cy="196125"/>
            </a:xfrm>
            <a:prstGeom prst="rect">
              <a:avLst/>
            </a:prstGeom>
          </p:spPr>
        </p:pic>
        <p:pic>
          <p:nvPicPr>
            <p:cNvPr id="5" name="Bildobjekt 4"/>
            <p:cNvPicPr>
              <a:picLocks noChangeAspect="1"/>
            </p:cNvPicPr>
            <p:nvPr/>
          </p:nvPicPr>
          <p:blipFill>
            <a:blip r:embed="R7c2ddbb5a8924505"/>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Saltkråkan</a:t>
              </a:r>
              <a:br/>
              <a:r>
                <a:rPr lang="en-GB" sz="1050" spc="50" noProof="1">
                  <a:solidFill>
                    <a:schemeClr val="tx1">
                      <a:lumMod val="249351"/>
                    </a:schemeClr>
                  </a:solidFill>
                </a:rPr>
                <a:t>och bygger på svar från </a:t>
              </a:r>
              <a:r>
                <a:rPr lang="en-GB" sz="1050" spc="50" noProof="1">
                  <a:solidFill>
                    <a:schemeClr val="tx1">
                      <a:lumMod val="249351"/>
                    </a:schemeClr>
                  </a:solidFill>
                </a:rPr>
                <a:t>17</a:t>
              </a:r>
              <a:r>
                <a:rPr lang="en-GB" sz="1050" spc="50" noProof="1">
                  <a:solidFill>
                    <a:schemeClr val="tx1">
                      <a:lumMod val="249351"/>
                    </a:schemeClr>
                  </a:solidFill>
                </a:rPr>
                <a:t> vårdnadshavare av </a:t>
              </a:r>
              <a:r>
                <a:rPr lang="en-GB" sz="1050" spc="50" noProof="1">
                  <a:solidFill>
                    <a:schemeClr val="tx1">
                      <a:lumMod val="249351"/>
                    </a:schemeClr>
                  </a:solidFill>
                </a:rPr>
                <a:t>19</a:t>
              </a:r>
              <a:r>
                <a:rPr lang="en-GB" sz="1050" spc="50" noProof="1">
                  <a:solidFill>
                    <a:schemeClr val="tx1">
                      <a:lumMod val="249351"/>
                    </a:schemeClr>
                  </a:solidFill>
                </a:rPr>
                <a:t> möjliga, alltså </a:t>
              </a:r>
              <a:r>
                <a:rPr lang="en-GB" sz="1050" spc="50" noProof="1">
                  <a:solidFill>
                    <a:schemeClr val="tx1">
                      <a:lumMod val="249351"/>
                    </a:schemeClr>
                  </a:solidFill>
                </a:rPr>
                <a:t>89.5%</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6.3</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6.0</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ff90d863ce1e40c1"/>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07b8e41a971e48ae"/>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c03a7bfbc0d94a4e"/>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c907f39c147e44a9"/>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66c1fafd348e4c9d"/>
            <a:stretch>
              <a:fillRect/>
            </a:stretch>
          </p:blipFill>
          <p:spPr>
            <a:xfrm>
              <a:off x="3713020" y="1644568"/>
              <a:ext cx="2637744" cy="196125"/>
            </a:xfrm>
            <a:prstGeom prst="rect">
              <a:avLst/>
            </a:prstGeom>
          </p:spPr>
        </p:pic>
        <p:pic>
          <p:nvPicPr>
            <p:cNvPr id="5" name="Bildobjekt 4"/>
            <p:cNvPicPr>
              <a:picLocks noChangeAspect="1"/>
            </p:cNvPicPr>
            <p:nvPr/>
          </p:nvPicPr>
          <p:blipFill>
            <a:blip r:embed="R879d6ed03f4745b3"/>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Saltkråkan</a:t>
              </a:r>
              <a:br/>
              <a:r>
                <a:rPr lang="en-GB" sz="1050" spc="50" noProof="1">
                  <a:solidFill>
                    <a:schemeClr val="tx1">
                      <a:lumMod val="249351"/>
                    </a:schemeClr>
                  </a:solidFill>
                </a:rPr>
                <a:t>och bygger på svar från </a:t>
              </a:r>
              <a:r>
                <a:rPr lang="en-GB" sz="1050" spc="50" noProof="1">
                  <a:solidFill>
                    <a:schemeClr val="tx1">
                      <a:lumMod val="249351"/>
                    </a:schemeClr>
                  </a:solidFill>
                </a:rPr>
                <a:t>17</a:t>
              </a:r>
              <a:r>
                <a:rPr lang="en-GB" sz="1050" spc="50" noProof="1">
                  <a:solidFill>
                    <a:schemeClr val="tx1">
                      <a:lumMod val="249351"/>
                    </a:schemeClr>
                  </a:solidFill>
                </a:rPr>
                <a:t> vårdnadshavare av </a:t>
              </a:r>
              <a:r>
                <a:rPr lang="en-GB" sz="1050" spc="50" noProof="1">
                  <a:solidFill>
                    <a:schemeClr val="tx1">
                      <a:lumMod val="249351"/>
                    </a:schemeClr>
                  </a:solidFill>
                </a:rPr>
                <a:t>19</a:t>
              </a:r>
              <a:r>
                <a:rPr lang="en-GB" sz="1050" spc="50" noProof="1">
                  <a:solidFill>
                    <a:schemeClr val="tx1">
                      <a:lumMod val="249351"/>
                    </a:schemeClr>
                  </a:solidFill>
                </a:rPr>
                <a:t> möjliga, alltså </a:t>
              </a:r>
              <a:r>
                <a:rPr lang="en-GB" sz="1050" spc="50" noProof="1">
                  <a:solidFill>
                    <a:schemeClr val="tx1">
                      <a:lumMod val="249351"/>
                    </a:schemeClr>
                  </a:solidFill>
                </a:rPr>
                <a:t>89.5%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PEDAGOGIK</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Förskolan Saltkråkan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6.5</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5.8</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6.5</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6.3</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6.9</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Förskolan Saltkråkan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6.5</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5.8</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6.5</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6.3</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6.9</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Saltkråkan</a:t>
              </a:r>
              <a:br/>
              <a:r>
                <a:rPr lang="en-GB" sz="1050" spc="50" noProof="1">
                  <a:solidFill>
                    <a:schemeClr val="tx1">
                      <a:lumMod val="249351"/>
                    </a:schemeClr>
                  </a:solidFill>
                </a:rPr>
                <a:t>och bygger på svar från </a:t>
              </a:r>
              <a:r>
                <a:rPr lang="en-GB" sz="1050" spc="50" noProof="1">
                  <a:solidFill>
                    <a:schemeClr val="tx1">
                      <a:lumMod val="249351"/>
                    </a:schemeClr>
                  </a:solidFill>
                </a:rPr>
                <a:t>17</a:t>
              </a:r>
              <a:r>
                <a:rPr lang="en-GB" sz="1050" spc="50" noProof="1">
                  <a:solidFill>
                    <a:schemeClr val="tx1">
                      <a:lumMod val="249351"/>
                    </a:schemeClr>
                  </a:solidFill>
                </a:rPr>
                <a:t> vårdnadshavare av </a:t>
              </a:r>
              <a:r>
                <a:rPr lang="en-GB" sz="1050" spc="50" noProof="1">
                  <a:solidFill>
                    <a:schemeClr val="tx1">
                      <a:lumMod val="249351"/>
                    </a:schemeClr>
                  </a:solidFill>
                </a:rPr>
                <a:t>19</a:t>
              </a:r>
              <a:r>
                <a:rPr lang="en-GB" sz="1050" spc="50" noProof="1">
                  <a:solidFill>
                    <a:schemeClr val="tx1">
                      <a:lumMod val="249351"/>
                    </a:schemeClr>
                  </a:solidFill>
                </a:rPr>
                <a:t> möjliga, alltså </a:t>
              </a:r>
              <a:r>
                <a:rPr lang="en-GB" sz="1050" spc="50" noProof="1">
                  <a:solidFill>
                    <a:schemeClr val="tx1">
                      <a:lumMod val="249351"/>
                    </a:schemeClr>
                  </a:solidFill>
                </a:rPr>
                <a:t>89.5%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c1aec8b6597040af"/>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Saltkråkan</a:t>
              </a:r>
              <a:br/>
              <a:r>
                <a:rPr lang="en-GB" sz="1050" spc="50" noProof="1">
                  <a:solidFill>
                    <a:schemeClr val="tx1">
                      <a:lumMod val="249351"/>
                    </a:schemeClr>
                  </a:solidFill>
                </a:rPr>
                <a:t>och bygger på svar från </a:t>
              </a:r>
              <a:r>
                <a:rPr lang="en-GB" sz="1050" spc="50" noProof="1">
                  <a:solidFill>
                    <a:schemeClr val="tx1">
                      <a:lumMod val="249351"/>
                    </a:schemeClr>
                  </a:solidFill>
                </a:rPr>
                <a:t>17</a:t>
              </a:r>
              <a:r>
                <a:rPr lang="en-GB" sz="1050" spc="50" noProof="1">
                  <a:solidFill>
                    <a:schemeClr val="tx1">
                      <a:lumMod val="249351"/>
                    </a:schemeClr>
                  </a:solidFill>
                </a:rPr>
                <a:t> vårdnadshavare av </a:t>
              </a:r>
              <a:r>
                <a:rPr lang="en-GB" sz="1050" spc="50" noProof="1">
                  <a:solidFill>
                    <a:schemeClr val="tx1">
                      <a:lumMod val="249351"/>
                    </a:schemeClr>
                  </a:solidFill>
                </a:rPr>
                <a:t>19</a:t>
              </a:r>
              <a:r>
                <a:rPr lang="en-GB" sz="1050" spc="50" noProof="1">
                  <a:solidFill>
                    <a:schemeClr val="tx1">
                      <a:lumMod val="249351"/>
                    </a:schemeClr>
                  </a:solidFill>
                </a:rPr>
                <a:t> möjliga, alltså </a:t>
              </a:r>
              <a:r>
                <a:rPr lang="en-GB" sz="1050" spc="50" noProof="1">
                  <a:solidFill>
                    <a:schemeClr val="tx1">
                      <a:lumMod val="249351"/>
                    </a:schemeClr>
                  </a:solidFill>
                </a:rPr>
                <a:t>89.5%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b821e3409ce849c8"/>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Förskolan Saltkråkan</a:t>
              </a:r>
              <a:br/>
              <a:r>
                <a:rPr lang="en-GB" sz="1050" spc="50" noProof="1">
                  <a:solidFill>
                    <a:schemeClr val="tx1">
                      <a:lumMod val="249351"/>
                    </a:schemeClr>
                  </a:solidFill>
                </a:rPr>
                <a:t>och bygger på svar från </a:t>
              </a:r>
              <a:r>
                <a:rPr lang="en-GB" sz="1050" spc="50" noProof="1">
                  <a:solidFill>
                    <a:schemeClr val="tx1">
                      <a:lumMod val="249351"/>
                    </a:schemeClr>
                  </a:solidFill>
                </a:rPr>
                <a:t>17</a:t>
              </a:r>
              <a:r>
                <a:rPr lang="en-GB" sz="1050" spc="50" noProof="1">
                  <a:solidFill>
                    <a:schemeClr val="tx1">
                      <a:lumMod val="249351"/>
                    </a:schemeClr>
                  </a:solidFill>
                </a:rPr>
                <a:t> vårdnadshavare av </a:t>
              </a:r>
              <a:r>
                <a:rPr lang="en-GB" sz="1050" spc="50" noProof="1">
                  <a:solidFill>
                    <a:schemeClr val="tx1">
                      <a:lumMod val="249351"/>
                    </a:schemeClr>
                  </a:solidFill>
                </a:rPr>
                <a:t>19</a:t>
              </a:r>
              <a:r>
                <a:rPr lang="en-GB" sz="1050" spc="50" noProof="1">
                  <a:solidFill>
                    <a:schemeClr val="tx1">
                      <a:lumMod val="249351"/>
                    </a:schemeClr>
                  </a:solidFill>
                </a:rPr>
                <a:t> möjliga, alltså </a:t>
              </a:r>
              <a:r>
                <a:rPr lang="en-GB" sz="1050" spc="50" noProof="1">
                  <a:solidFill>
                    <a:schemeClr val="tx1">
                      <a:lumMod val="249351"/>
                    </a:schemeClr>
                  </a:solidFill>
                </a:rPr>
                <a:t>89.5%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b456cfa05e034a86"/>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2ffbf519d63145c5"/>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d7e9880191fe47da"/>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Förskolan Saltkråkan</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2017-02-07T12:36:28.587Z</dcterms:created>
  <dcterms:modified xsi:type="dcterms:W3CDTF">2017-02-07T12:36:28.587Z</dcterms:modified>
</cp:coreProperties>
</file>